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</a:t>
            </a:r>
            <a:br/>
            <a:r>
              <a:t>Model: Neural Network</a:t>
            </a:r>
          </a:p>
        </p:txBody>
      </p:sp>
      <p:pic>
        <p:nvPicPr>
          <p:cNvPr id="3" name="Picture 2" descr="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0.112790</a:t>
            </a:r>
          </a:p>
          <a:p>
            <a:r>
              <a:rPr sz="1200"/>
              <a:t>std     0.087117</a:t>
            </a:r>
          </a:p>
          <a:p>
            <a:r>
              <a:rPr sz="1200"/>
              <a:t>min     0.000004</a:t>
            </a:r>
          </a:p>
          <a:p>
            <a:r>
              <a:rPr sz="1200"/>
              <a:t>25%     0.045127</a:t>
            </a:r>
          </a:p>
          <a:p>
            <a:r>
              <a:rPr sz="1200"/>
              <a:t>50%     0.094718</a:t>
            </a:r>
          </a:p>
          <a:p>
            <a:r>
              <a:rPr sz="1200"/>
              <a:t>75%     0.146444</a:t>
            </a:r>
          </a:p>
          <a:p>
            <a:r>
              <a:rPr sz="1200"/>
              <a:t>80%     0.166266</a:t>
            </a:r>
          </a:p>
          <a:p>
            <a:r>
              <a:rPr sz="1200"/>
              <a:t>85%     0.223595</a:t>
            </a:r>
          </a:p>
          <a:p>
            <a:r>
              <a:rPr sz="1200"/>
              <a:t>90%     0.269154</a:t>
            </a:r>
          </a:p>
          <a:p>
            <a:r>
              <a:rPr sz="1200"/>
              <a:t>95%     0.291374</a:t>
            </a:r>
          </a:p>
          <a:p>
            <a:r>
              <a:rPr sz="1200"/>
              <a:t>99%     0.330821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Mn</a:t>
            </a:r>
            <a:br/>
            <a:r>
              <a:t>Model: Neural Network</a:t>
            </a:r>
          </a:p>
        </p:txBody>
      </p:sp>
      <p:pic>
        <p:nvPicPr>
          <p:cNvPr id="3" name="Picture 2" descr="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0.079089</a:t>
            </a:r>
          </a:p>
          <a:p>
            <a:r>
              <a:rPr sz="1200"/>
              <a:t>std     0.056871</a:t>
            </a:r>
          </a:p>
          <a:p>
            <a:r>
              <a:rPr sz="1200"/>
              <a:t>min     0.000011</a:t>
            </a:r>
          </a:p>
          <a:p>
            <a:r>
              <a:rPr sz="1200"/>
              <a:t>25%     0.031413</a:t>
            </a:r>
          </a:p>
          <a:p>
            <a:r>
              <a:rPr sz="1200"/>
              <a:t>50%     0.073540</a:t>
            </a:r>
          </a:p>
          <a:p>
            <a:r>
              <a:rPr sz="1200"/>
              <a:t>75%     0.113456</a:t>
            </a:r>
          </a:p>
          <a:p>
            <a:r>
              <a:rPr sz="1200"/>
              <a:t>80%     0.121460</a:t>
            </a:r>
          </a:p>
          <a:p>
            <a:r>
              <a:rPr sz="1200"/>
              <a:t>85%     0.132059</a:t>
            </a:r>
          </a:p>
          <a:p>
            <a:r>
              <a:rPr sz="1200"/>
              <a:t>90%     0.148762</a:t>
            </a:r>
          </a:p>
          <a:p>
            <a:r>
              <a:rPr sz="1200"/>
              <a:t>95%     0.185956</a:t>
            </a:r>
          </a:p>
          <a:p>
            <a:r>
              <a:rPr sz="1200"/>
              <a:t>99%     0.245369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Zn</a:t>
            </a:r>
            <a:br/>
            <a:r>
              <a:t>Model: Neural Network</a:t>
            </a:r>
          </a:p>
        </p:txBody>
      </p:sp>
      <p:pic>
        <p:nvPicPr>
          <p:cNvPr id="3" name="Picture 2" descr="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Z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Z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0.050443</a:t>
            </a:r>
          </a:p>
          <a:p>
            <a:r>
              <a:rPr sz="1200"/>
              <a:t>std     0.039610</a:t>
            </a:r>
          </a:p>
          <a:p>
            <a:r>
              <a:rPr sz="1200"/>
              <a:t>min     0.000007</a:t>
            </a:r>
          </a:p>
          <a:p>
            <a:r>
              <a:rPr sz="1200"/>
              <a:t>25%     0.017824</a:t>
            </a:r>
          </a:p>
          <a:p>
            <a:r>
              <a:rPr sz="1200"/>
              <a:t>50%     0.043831</a:t>
            </a:r>
          </a:p>
          <a:p>
            <a:r>
              <a:rPr sz="1200"/>
              <a:t>75%     0.071533</a:t>
            </a:r>
          </a:p>
          <a:p>
            <a:r>
              <a:rPr sz="1200"/>
              <a:t>80%     0.080625</a:t>
            </a:r>
          </a:p>
          <a:p>
            <a:r>
              <a:rPr sz="1200"/>
              <a:t>85%     0.090045</a:t>
            </a:r>
          </a:p>
          <a:p>
            <a:r>
              <a:rPr sz="1200"/>
              <a:t>90%     0.104683</a:t>
            </a:r>
          </a:p>
          <a:p>
            <a:r>
              <a:rPr sz="1200"/>
              <a:t>95%     0.129995</a:t>
            </a:r>
          </a:p>
          <a:p>
            <a:r>
              <a:rPr sz="1200"/>
              <a:t>99%     0.168453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Mo</a:t>
            </a:r>
            <a:br/>
            <a:r>
              <a:t>Model: Neural Network</a:t>
            </a:r>
          </a:p>
        </p:txBody>
      </p:sp>
      <p:pic>
        <p:nvPicPr>
          <p:cNvPr id="3" name="Picture 2" descr="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0.393031</a:t>
            </a:r>
          </a:p>
          <a:p>
            <a:r>
              <a:rPr sz="1200"/>
              <a:t>std     0.349312</a:t>
            </a:r>
          </a:p>
          <a:p>
            <a:r>
              <a:rPr sz="1200"/>
              <a:t>min     0.000008</a:t>
            </a:r>
          </a:p>
          <a:p>
            <a:r>
              <a:rPr sz="1200"/>
              <a:t>25%     0.126793</a:t>
            </a:r>
          </a:p>
          <a:p>
            <a:r>
              <a:rPr sz="1200"/>
              <a:t>50%     0.288642</a:t>
            </a:r>
          </a:p>
          <a:p>
            <a:r>
              <a:rPr sz="1200"/>
              <a:t>75%     0.502948</a:t>
            </a:r>
          </a:p>
          <a:p>
            <a:r>
              <a:rPr sz="1200"/>
              <a:t>80%     0.729547</a:t>
            </a:r>
          </a:p>
          <a:p>
            <a:r>
              <a:rPr sz="1200"/>
              <a:t>85%     0.829605</a:t>
            </a:r>
          </a:p>
          <a:p>
            <a:r>
              <a:rPr sz="1200"/>
              <a:t>90%     1.021904</a:t>
            </a:r>
          </a:p>
          <a:p>
            <a:r>
              <a:rPr sz="1200"/>
              <a:t>95%     1.122303</a:t>
            </a:r>
          </a:p>
          <a:p>
            <a:r>
              <a:rPr sz="1200"/>
              <a:t>99%     1.319183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Ni</a:t>
            </a:r>
            <a:br/>
            <a:r>
              <a:t>Model: Neural Network</a:t>
            </a:r>
          </a:p>
        </p:txBody>
      </p:sp>
      <p:pic>
        <p:nvPicPr>
          <p:cNvPr id="3" name="Picture 2" descr="N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0.127323</a:t>
            </a:r>
          </a:p>
          <a:p>
            <a:r>
              <a:rPr sz="1200"/>
              <a:t>std     0.097630</a:t>
            </a:r>
          </a:p>
          <a:p>
            <a:r>
              <a:rPr sz="1200"/>
              <a:t>min     0.000037</a:t>
            </a:r>
          </a:p>
          <a:p>
            <a:r>
              <a:rPr sz="1200"/>
              <a:t>25%     0.048666</a:t>
            </a:r>
          </a:p>
          <a:p>
            <a:r>
              <a:rPr sz="1200"/>
              <a:t>50%     0.106991</a:t>
            </a:r>
          </a:p>
          <a:p>
            <a:r>
              <a:rPr sz="1200"/>
              <a:t>75%     0.180840</a:t>
            </a:r>
          </a:p>
          <a:p>
            <a:r>
              <a:rPr sz="1200"/>
              <a:t>80%     0.191818</a:t>
            </a:r>
          </a:p>
          <a:p>
            <a:r>
              <a:rPr sz="1200"/>
              <a:t>85%     0.210760</a:t>
            </a:r>
          </a:p>
          <a:p>
            <a:r>
              <a:rPr sz="1200"/>
              <a:t>90%     0.275413</a:t>
            </a:r>
          </a:p>
          <a:p>
            <a:r>
              <a:rPr sz="1200"/>
              <a:t>95%     0.343024</a:t>
            </a:r>
          </a:p>
          <a:p>
            <a:r>
              <a:rPr sz="1200"/>
              <a:t>99%     0.387465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Al</a:t>
            </a:r>
            <a:br/>
            <a:r>
              <a:t>Model: Neural Network</a:t>
            </a:r>
          </a:p>
        </p:txBody>
      </p:sp>
      <p:pic>
        <p:nvPicPr>
          <p:cNvPr id="3" name="Picture 2" descr="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0.213681</a:t>
            </a:r>
          </a:p>
          <a:p>
            <a:r>
              <a:rPr sz="1200"/>
              <a:t>std     0.156348</a:t>
            </a:r>
          </a:p>
          <a:p>
            <a:r>
              <a:rPr sz="1200"/>
              <a:t>min     0.000008</a:t>
            </a:r>
          </a:p>
          <a:p>
            <a:r>
              <a:rPr sz="1200"/>
              <a:t>25%     0.094553</a:t>
            </a:r>
          </a:p>
          <a:p>
            <a:r>
              <a:rPr sz="1200"/>
              <a:t>50%     0.172446</a:t>
            </a:r>
          </a:p>
          <a:p>
            <a:r>
              <a:rPr sz="1200"/>
              <a:t>75%     0.297708</a:t>
            </a:r>
          </a:p>
          <a:p>
            <a:r>
              <a:rPr sz="1200"/>
              <a:t>80%     0.337020</a:t>
            </a:r>
          </a:p>
          <a:p>
            <a:r>
              <a:rPr sz="1200"/>
              <a:t>85%     0.382043</a:t>
            </a:r>
          </a:p>
          <a:p>
            <a:r>
              <a:rPr sz="1200"/>
              <a:t>90%     0.445065</a:t>
            </a:r>
          </a:p>
          <a:p>
            <a:r>
              <a:rPr sz="1200"/>
              <a:t>95%     0.524179</a:t>
            </a:r>
          </a:p>
          <a:p>
            <a:r>
              <a:rPr sz="1200"/>
              <a:t>99%     0.664599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Se</a:t>
            </a:r>
            <a:br/>
            <a:r>
              <a:t>Model: Neural Network</a:t>
            </a:r>
          </a:p>
        </p:txBody>
      </p:sp>
      <p:pic>
        <p:nvPicPr>
          <p:cNvPr id="3" name="Picture 2" descr="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0.134201</a:t>
            </a:r>
          </a:p>
          <a:p>
            <a:r>
              <a:rPr sz="1200"/>
              <a:t>std     0.098238</a:t>
            </a:r>
          </a:p>
          <a:p>
            <a:r>
              <a:rPr sz="1200"/>
              <a:t>min     0.000008</a:t>
            </a:r>
          </a:p>
          <a:p>
            <a:r>
              <a:rPr sz="1200"/>
              <a:t>25%     0.051883</a:t>
            </a:r>
          </a:p>
          <a:p>
            <a:r>
              <a:rPr sz="1200"/>
              <a:t>50%     0.112185</a:t>
            </a:r>
          </a:p>
          <a:p>
            <a:r>
              <a:rPr sz="1200"/>
              <a:t>75%     0.216783</a:t>
            </a:r>
          </a:p>
          <a:p>
            <a:r>
              <a:rPr sz="1200"/>
              <a:t>80%     0.237681</a:t>
            </a:r>
          </a:p>
          <a:p>
            <a:r>
              <a:rPr sz="1200"/>
              <a:t>85%     0.255255</a:t>
            </a:r>
          </a:p>
          <a:p>
            <a:r>
              <a:rPr sz="1200"/>
              <a:t>90%     0.276988</a:t>
            </a:r>
          </a:p>
          <a:p>
            <a:r>
              <a:rPr sz="1200"/>
              <a:t>95%     0.312365</a:t>
            </a:r>
          </a:p>
          <a:p>
            <a:r>
              <a:rPr sz="1200"/>
              <a:t>99%     0.353307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Si</a:t>
            </a:r>
            <a:br/>
            <a:r>
              <a:t>Model: Neural Network</a:t>
            </a:r>
          </a:p>
        </p:txBody>
      </p:sp>
      <p:pic>
        <p:nvPicPr>
          <p:cNvPr id="3" name="Picture 2" descr="S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0.106613</a:t>
            </a:r>
          </a:p>
          <a:p>
            <a:r>
              <a:rPr sz="1200"/>
              <a:t>std     0.076340</a:t>
            </a:r>
          </a:p>
          <a:p>
            <a:r>
              <a:rPr sz="1200"/>
              <a:t>min     0.000016</a:t>
            </a:r>
          </a:p>
          <a:p>
            <a:r>
              <a:rPr sz="1200"/>
              <a:t>25%     0.050420</a:t>
            </a:r>
          </a:p>
          <a:p>
            <a:r>
              <a:rPr sz="1200"/>
              <a:t>50%     0.093964</a:t>
            </a:r>
          </a:p>
          <a:p>
            <a:r>
              <a:rPr sz="1200"/>
              <a:t>75%     0.147088</a:t>
            </a:r>
          </a:p>
          <a:p>
            <a:r>
              <a:rPr sz="1200"/>
              <a:t>80%     0.166495</a:t>
            </a:r>
          </a:p>
          <a:p>
            <a:r>
              <a:rPr sz="1200"/>
              <a:t>85%     0.188254</a:t>
            </a:r>
          </a:p>
          <a:p>
            <a:r>
              <a:rPr sz="1200"/>
              <a:t>90%     0.216085</a:t>
            </a:r>
          </a:p>
          <a:p>
            <a:r>
              <a:rPr sz="1200"/>
              <a:t>95%     0.246681</a:t>
            </a:r>
          </a:p>
          <a:p>
            <a:r>
              <a:rPr sz="1200"/>
              <a:t>99%     0.314959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Na</a:t>
            </a:r>
            <a:br/>
            <a:r>
              <a:t>Model: Neural Network</a:t>
            </a:r>
          </a:p>
        </p:txBody>
      </p:sp>
      <p:pic>
        <p:nvPicPr>
          <p:cNvPr id="3" name="Picture 2" descr="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0.263654</a:t>
            </a:r>
          </a:p>
          <a:p>
            <a:r>
              <a:rPr sz="1200"/>
              <a:t>std     0.183968</a:t>
            </a:r>
          </a:p>
          <a:p>
            <a:r>
              <a:rPr sz="1200"/>
              <a:t>min     0.000049</a:t>
            </a:r>
          </a:p>
          <a:p>
            <a:r>
              <a:rPr sz="1200"/>
              <a:t>25%     0.105993</a:t>
            </a:r>
          </a:p>
          <a:p>
            <a:r>
              <a:rPr sz="1200"/>
              <a:t>50%     0.219749</a:t>
            </a:r>
          </a:p>
          <a:p>
            <a:r>
              <a:rPr sz="1200"/>
              <a:t>75%     0.440400</a:t>
            </a:r>
          </a:p>
          <a:p>
            <a:r>
              <a:rPr sz="1200"/>
              <a:t>80%     0.493666</a:t>
            </a:r>
          </a:p>
          <a:p>
            <a:r>
              <a:rPr sz="1200"/>
              <a:t>85%     0.519433</a:t>
            </a:r>
          </a:p>
          <a:p>
            <a:r>
              <a:rPr sz="1200"/>
              <a:t>90%     0.540344</a:t>
            </a:r>
          </a:p>
          <a:p>
            <a:r>
              <a:rPr sz="1200"/>
              <a:t>95%     0.585226</a:t>
            </a:r>
          </a:p>
          <a:p>
            <a:r>
              <a:rPr sz="1200"/>
              <a:t>99%     0.620339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Va</a:t>
            </a:r>
            <a:br/>
            <a:r>
              <a:t>Model: Neural Network</a:t>
            </a:r>
          </a:p>
        </p:txBody>
      </p:sp>
      <p:pic>
        <p:nvPicPr>
          <p:cNvPr id="3" name="Picture 2" descr="V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V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V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0.659611</a:t>
            </a:r>
          </a:p>
          <a:p>
            <a:r>
              <a:rPr sz="1200"/>
              <a:t>std     0.665555</a:t>
            </a:r>
          </a:p>
          <a:p>
            <a:r>
              <a:rPr sz="1200"/>
              <a:t>min     0.000120</a:t>
            </a:r>
          </a:p>
          <a:p>
            <a:r>
              <a:rPr sz="1200"/>
              <a:t>25%     0.233025</a:t>
            </a:r>
          </a:p>
          <a:p>
            <a:r>
              <a:rPr sz="1200"/>
              <a:t>50%     0.505564</a:t>
            </a:r>
          </a:p>
          <a:p>
            <a:r>
              <a:rPr sz="1200"/>
              <a:t>75%     0.776601</a:t>
            </a:r>
          </a:p>
          <a:p>
            <a:r>
              <a:rPr sz="1200"/>
              <a:t>80%     0.849170</a:t>
            </a:r>
          </a:p>
          <a:p>
            <a:r>
              <a:rPr sz="1200"/>
              <a:t>85%     1.008790</a:t>
            </a:r>
          </a:p>
          <a:p>
            <a:r>
              <a:rPr sz="1200"/>
              <a:t>90%     1.304087</a:t>
            </a:r>
          </a:p>
          <a:p>
            <a:r>
              <a:rPr sz="1200"/>
              <a:t>95%     2.235965</a:t>
            </a:r>
          </a:p>
          <a:p>
            <a:r>
              <a:rPr sz="1200"/>
              <a:t>99%     3.459714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DRIS_N</a:t>
            </a:r>
            <a:br/>
            <a:r>
              <a:t>Model: Neural Network</a:t>
            </a:r>
          </a:p>
        </p:txBody>
      </p:sp>
      <p:pic>
        <p:nvPicPr>
          <p:cNvPr id="3" name="Picture 2" descr="DRIS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     inf</a:t>
            </a:r>
          </a:p>
          <a:p>
            <a:r>
              <a:rPr sz="1200"/>
              <a:t>std           NaN</a:t>
            </a:r>
          </a:p>
          <a:p>
            <a:r>
              <a:rPr sz="1200"/>
              <a:t>min      0.000387</a:t>
            </a:r>
          </a:p>
          <a:p>
            <a:r>
              <a:rPr sz="1200"/>
              <a:t>25%      0.325661</a:t>
            </a:r>
          </a:p>
          <a:p>
            <a:r>
              <a:rPr sz="1200"/>
              <a:t>50%      0.654843</a:t>
            </a:r>
          </a:p>
          <a:p>
            <a:r>
              <a:rPr sz="1200"/>
              <a:t>75%      2.281359</a:t>
            </a:r>
          </a:p>
          <a:p>
            <a:r>
              <a:rPr sz="1200"/>
              <a:t>80%      3.738027</a:t>
            </a:r>
          </a:p>
          <a:p>
            <a:r>
              <a:rPr sz="1200"/>
              <a:t>85%      4.894976</a:t>
            </a:r>
          </a:p>
          <a:p>
            <a:r>
              <a:rPr sz="1200"/>
              <a:t>90%      5.790872</a:t>
            </a:r>
          </a:p>
          <a:p>
            <a:r>
              <a:rPr sz="1200"/>
              <a:t>95%     39.348072</a:t>
            </a:r>
          </a:p>
          <a:p>
            <a:r>
              <a:rPr sz="1200"/>
              <a:t>99%           NaN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P</a:t>
            </a:r>
            <a:br/>
            <a:r>
              <a:t>Model: Neural Network</a:t>
            </a:r>
          </a:p>
        </p:txBody>
      </p:sp>
      <p:pic>
        <p:nvPicPr>
          <p:cNvPr id="3" name="Picture 2" descr="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0.066815</a:t>
            </a:r>
          </a:p>
          <a:p>
            <a:r>
              <a:rPr sz="1200"/>
              <a:t>std     0.050448</a:t>
            </a:r>
          </a:p>
          <a:p>
            <a:r>
              <a:rPr sz="1200"/>
              <a:t>min     0.000010</a:t>
            </a:r>
          </a:p>
          <a:p>
            <a:r>
              <a:rPr sz="1200"/>
              <a:t>25%     0.025842</a:t>
            </a:r>
          </a:p>
          <a:p>
            <a:r>
              <a:rPr sz="1200"/>
              <a:t>50%     0.056202</a:t>
            </a:r>
          </a:p>
          <a:p>
            <a:r>
              <a:rPr sz="1200"/>
              <a:t>75%     0.096853</a:t>
            </a:r>
          </a:p>
          <a:p>
            <a:r>
              <a:rPr sz="1200"/>
              <a:t>80%     0.108115</a:t>
            </a:r>
          </a:p>
          <a:p>
            <a:r>
              <a:rPr sz="1200"/>
              <a:t>85%     0.118885</a:t>
            </a:r>
          </a:p>
          <a:p>
            <a:r>
              <a:rPr sz="1200"/>
              <a:t>90%     0.141925</a:t>
            </a:r>
          </a:p>
          <a:p>
            <a:r>
              <a:rPr sz="1200"/>
              <a:t>95%     0.172640</a:t>
            </a:r>
          </a:p>
          <a:p>
            <a:r>
              <a:rPr sz="1200"/>
              <a:t>99%     0.200137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DRIS_P</a:t>
            </a:r>
            <a:br/>
            <a:r>
              <a:t>Model: Neural Network</a:t>
            </a:r>
          </a:p>
        </p:txBody>
      </p:sp>
      <p:pic>
        <p:nvPicPr>
          <p:cNvPr id="3" name="Picture 2" descr="DRIS_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0.425207</a:t>
            </a:r>
          </a:p>
          <a:p>
            <a:r>
              <a:rPr sz="1200"/>
              <a:t>std     0.800358</a:t>
            </a:r>
          </a:p>
          <a:p>
            <a:r>
              <a:rPr sz="1200"/>
              <a:t>min     0.000041</a:t>
            </a:r>
          </a:p>
          <a:p>
            <a:r>
              <a:rPr sz="1200"/>
              <a:t>25%     0.085934</a:t>
            </a:r>
          </a:p>
          <a:p>
            <a:r>
              <a:rPr sz="1200"/>
              <a:t>50%     0.162039</a:t>
            </a:r>
          </a:p>
          <a:p>
            <a:r>
              <a:rPr sz="1200"/>
              <a:t>75%     0.312962</a:t>
            </a:r>
          </a:p>
          <a:p>
            <a:r>
              <a:rPr sz="1200"/>
              <a:t>80%     0.428181</a:t>
            </a:r>
          </a:p>
          <a:p>
            <a:r>
              <a:rPr sz="1200"/>
              <a:t>85%     0.674296</a:t>
            </a:r>
          </a:p>
          <a:p>
            <a:r>
              <a:rPr sz="1200"/>
              <a:t>90%     0.990853</a:t>
            </a:r>
          </a:p>
          <a:p>
            <a:r>
              <a:rPr sz="1200"/>
              <a:t>95%     1.608936</a:t>
            </a:r>
          </a:p>
          <a:p>
            <a:r>
              <a:rPr sz="1200"/>
              <a:t>99%     4.047214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DRIS_K</a:t>
            </a:r>
            <a:br/>
            <a:r>
              <a:t>Model: Neural Network</a:t>
            </a:r>
          </a:p>
        </p:txBody>
      </p:sp>
      <p:pic>
        <p:nvPicPr>
          <p:cNvPr id="3" name="Picture 2" descr="DRIS_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2.566896</a:t>
            </a:r>
          </a:p>
          <a:p>
            <a:r>
              <a:rPr sz="1200"/>
              <a:t>std      5.909404</a:t>
            </a:r>
          </a:p>
          <a:p>
            <a:r>
              <a:rPr sz="1200"/>
              <a:t>min      0.000032</a:t>
            </a:r>
          </a:p>
          <a:p>
            <a:r>
              <a:rPr sz="1200"/>
              <a:t>25%      0.367264</a:t>
            </a:r>
          </a:p>
          <a:p>
            <a:r>
              <a:rPr sz="1200"/>
              <a:t>50%      0.684889</a:t>
            </a:r>
          </a:p>
          <a:p>
            <a:r>
              <a:rPr sz="1200"/>
              <a:t>75%      1.817991</a:t>
            </a:r>
          </a:p>
          <a:p>
            <a:r>
              <a:rPr sz="1200"/>
              <a:t>80%      2.307610</a:t>
            </a:r>
          </a:p>
          <a:p>
            <a:r>
              <a:rPr sz="1200"/>
              <a:t>85%      3.208733</a:t>
            </a:r>
          </a:p>
          <a:p>
            <a:r>
              <a:rPr sz="1200"/>
              <a:t>90%      4.683608</a:t>
            </a:r>
          </a:p>
          <a:p>
            <a:r>
              <a:rPr sz="1200"/>
              <a:t>95%     14.397341</a:t>
            </a:r>
          </a:p>
          <a:p>
            <a:r>
              <a:rPr sz="1200"/>
              <a:t>99%     33.644826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DRIS_Ca</a:t>
            </a:r>
            <a:br/>
            <a:r>
              <a:t>Model: Neural Network</a:t>
            </a:r>
          </a:p>
        </p:txBody>
      </p:sp>
      <p:pic>
        <p:nvPicPr>
          <p:cNvPr id="3" name="Picture 2" descr="DRIS_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1.538431</a:t>
            </a:r>
          </a:p>
          <a:p>
            <a:r>
              <a:rPr sz="1200"/>
              <a:t>std      3.263677</a:t>
            </a:r>
          </a:p>
          <a:p>
            <a:r>
              <a:rPr sz="1200"/>
              <a:t>min      0.000239</a:t>
            </a:r>
          </a:p>
          <a:p>
            <a:r>
              <a:rPr sz="1200"/>
              <a:t>25%      0.222206</a:t>
            </a:r>
          </a:p>
          <a:p>
            <a:r>
              <a:rPr sz="1200"/>
              <a:t>50%      0.535242</a:t>
            </a:r>
          </a:p>
          <a:p>
            <a:r>
              <a:rPr sz="1200"/>
              <a:t>75%      1.330485</a:t>
            </a:r>
          </a:p>
          <a:p>
            <a:r>
              <a:rPr sz="1200"/>
              <a:t>80%      1.734495</a:t>
            </a:r>
          </a:p>
          <a:p>
            <a:r>
              <a:rPr sz="1200"/>
              <a:t>85%      2.183630</a:t>
            </a:r>
          </a:p>
          <a:p>
            <a:r>
              <a:rPr sz="1200"/>
              <a:t>90%      2.533245</a:t>
            </a:r>
          </a:p>
          <a:p>
            <a:r>
              <a:rPr sz="1200"/>
              <a:t>95%     11.699165</a:t>
            </a:r>
          </a:p>
          <a:p>
            <a:r>
              <a:rPr sz="1200"/>
              <a:t>99%     16.935535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DRIS_Mg</a:t>
            </a:r>
            <a:br/>
            <a:r>
              <a:t>Model: Neural Network</a:t>
            </a:r>
          </a:p>
        </p:txBody>
      </p:sp>
      <p:pic>
        <p:nvPicPr>
          <p:cNvPr id="3" name="Picture 2" descr="DRIS_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1.923103</a:t>
            </a:r>
          </a:p>
          <a:p>
            <a:r>
              <a:rPr sz="1200"/>
              <a:t>std      4.102636</a:t>
            </a:r>
          </a:p>
          <a:p>
            <a:r>
              <a:rPr sz="1200"/>
              <a:t>min      0.000329</a:t>
            </a:r>
          </a:p>
          <a:p>
            <a:r>
              <a:rPr sz="1200"/>
              <a:t>25%      0.246820</a:t>
            </a:r>
          </a:p>
          <a:p>
            <a:r>
              <a:rPr sz="1200"/>
              <a:t>50%      0.488844</a:t>
            </a:r>
          </a:p>
          <a:p>
            <a:r>
              <a:rPr sz="1200"/>
              <a:t>75%      0.937343</a:t>
            </a:r>
          </a:p>
          <a:p>
            <a:r>
              <a:rPr sz="1200"/>
              <a:t>80%      1.193707</a:t>
            </a:r>
          </a:p>
          <a:p>
            <a:r>
              <a:rPr sz="1200"/>
              <a:t>85%      1.438313</a:t>
            </a:r>
          </a:p>
          <a:p>
            <a:r>
              <a:rPr sz="1200"/>
              <a:t>90%      5.894706</a:t>
            </a:r>
          </a:p>
          <a:p>
            <a:r>
              <a:rPr sz="1200"/>
              <a:t>95%     13.813587</a:t>
            </a:r>
          </a:p>
          <a:p>
            <a:r>
              <a:rPr sz="1200"/>
              <a:t>99%     17.609532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DRIS_S</a:t>
            </a:r>
            <a:br/>
            <a:r>
              <a:t>Model: Neural Network</a:t>
            </a:r>
          </a:p>
        </p:txBody>
      </p:sp>
      <p:pic>
        <p:nvPicPr>
          <p:cNvPr id="3" name="Picture 2" descr="DRIS_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0.869265</a:t>
            </a:r>
          </a:p>
          <a:p>
            <a:r>
              <a:rPr sz="1200"/>
              <a:t>std      2.348719</a:t>
            </a:r>
          </a:p>
          <a:p>
            <a:r>
              <a:rPr sz="1200"/>
              <a:t>min      0.000069</a:t>
            </a:r>
          </a:p>
          <a:p>
            <a:r>
              <a:rPr sz="1200"/>
              <a:t>25%      0.138792</a:t>
            </a:r>
          </a:p>
          <a:p>
            <a:r>
              <a:rPr sz="1200"/>
              <a:t>50%      0.320751</a:t>
            </a:r>
          </a:p>
          <a:p>
            <a:r>
              <a:rPr sz="1200"/>
              <a:t>75%      0.546320</a:t>
            </a:r>
          </a:p>
          <a:p>
            <a:r>
              <a:rPr sz="1200"/>
              <a:t>80%      0.605234</a:t>
            </a:r>
          </a:p>
          <a:p>
            <a:r>
              <a:rPr sz="1200"/>
              <a:t>85%      0.693463</a:t>
            </a:r>
          </a:p>
          <a:p>
            <a:r>
              <a:rPr sz="1200"/>
              <a:t>90%      0.910355</a:t>
            </a:r>
          </a:p>
          <a:p>
            <a:r>
              <a:rPr sz="1200"/>
              <a:t>95%      1.731881</a:t>
            </a:r>
          </a:p>
          <a:p>
            <a:r>
              <a:rPr sz="1200"/>
              <a:t>99%     13.118681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DRIS_B</a:t>
            </a:r>
            <a:br/>
            <a:r>
              <a:t>Model: Neural Network</a:t>
            </a:r>
          </a:p>
        </p:txBody>
      </p:sp>
      <p:pic>
        <p:nvPicPr>
          <p:cNvPr id="3" name="Picture 2" descr="DRIS_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1.546382</a:t>
            </a:r>
          </a:p>
          <a:p>
            <a:r>
              <a:rPr sz="1200"/>
              <a:t>std      3.690627</a:t>
            </a:r>
          </a:p>
          <a:p>
            <a:r>
              <a:rPr sz="1200"/>
              <a:t>min      0.000130</a:t>
            </a:r>
          </a:p>
          <a:p>
            <a:r>
              <a:rPr sz="1200"/>
              <a:t>25%      0.214967</a:t>
            </a:r>
          </a:p>
          <a:p>
            <a:r>
              <a:rPr sz="1200"/>
              <a:t>50%      0.336467</a:t>
            </a:r>
          </a:p>
          <a:p>
            <a:r>
              <a:rPr sz="1200"/>
              <a:t>75%      0.864123</a:t>
            </a:r>
          </a:p>
          <a:p>
            <a:r>
              <a:rPr sz="1200"/>
              <a:t>80%      1.356288</a:t>
            </a:r>
          </a:p>
          <a:p>
            <a:r>
              <a:rPr sz="1200"/>
              <a:t>85%      1.878648</a:t>
            </a:r>
          </a:p>
          <a:p>
            <a:r>
              <a:rPr sz="1200"/>
              <a:t>90%      3.211808</a:t>
            </a:r>
          </a:p>
          <a:p>
            <a:r>
              <a:rPr sz="1200"/>
              <a:t>95%     12.691702</a:t>
            </a:r>
          </a:p>
          <a:p>
            <a:r>
              <a:rPr sz="1200"/>
              <a:t>99%     18.389709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DRIS_Cu</a:t>
            </a:r>
            <a:br/>
            <a:r>
              <a:t>Model: Neural Network</a:t>
            </a:r>
          </a:p>
        </p:txBody>
      </p:sp>
      <p:pic>
        <p:nvPicPr>
          <p:cNvPr id="3" name="Picture 2" descr="DRIS_C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C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C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0.443274</a:t>
            </a:r>
          </a:p>
          <a:p>
            <a:r>
              <a:rPr sz="1200"/>
              <a:t>std     1.401465</a:t>
            </a:r>
          </a:p>
          <a:p>
            <a:r>
              <a:rPr sz="1200"/>
              <a:t>min     0.000042</a:t>
            </a:r>
          </a:p>
          <a:p>
            <a:r>
              <a:rPr sz="1200"/>
              <a:t>25%     0.067441</a:t>
            </a:r>
          </a:p>
          <a:p>
            <a:r>
              <a:rPr sz="1200"/>
              <a:t>50%     0.125679</a:t>
            </a:r>
          </a:p>
          <a:p>
            <a:r>
              <a:rPr sz="1200"/>
              <a:t>75%     0.213255</a:t>
            </a:r>
          </a:p>
          <a:p>
            <a:r>
              <a:rPr sz="1200"/>
              <a:t>80%     0.241227</a:t>
            </a:r>
          </a:p>
          <a:p>
            <a:r>
              <a:rPr sz="1200"/>
              <a:t>85%     0.274440</a:t>
            </a:r>
          </a:p>
          <a:p>
            <a:r>
              <a:rPr sz="1200"/>
              <a:t>90%     0.337025</a:t>
            </a:r>
          </a:p>
          <a:p>
            <a:r>
              <a:rPr sz="1200"/>
              <a:t>95%     0.507843</a:t>
            </a:r>
          </a:p>
          <a:p>
            <a:r>
              <a:rPr sz="1200"/>
              <a:t>99%     7.143944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DRIS_Fe</a:t>
            </a:r>
            <a:br/>
            <a:r>
              <a:t>Model: Neural Network</a:t>
            </a:r>
          </a:p>
        </p:txBody>
      </p:sp>
      <p:pic>
        <p:nvPicPr>
          <p:cNvPr id="3" name="Picture 2" descr="DRIS_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F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1.033533</a:t>
            </a:r>
          </a:p>
          <a:p>
            <a:r>
              <a:rPr sz="1200"/>
              <a:t>std     0.871497</a:t>
            </a:r>
          </a:p>
          <a:p>
            <a:r>
              <a:rPr sz="1200"/>
              <a:t>min     0.000302</a:t>
            </a:r>
          </a:p>
          <a:p>
            <a:r>
              <a:rPr sz="1200"/>
              <a:t>25%     0.442322</a:t>
            </a:r>
          </a:p>
          <a:p>
            <a:r>
              <a:rPr sz="1200"/>
              <a:t>50%     0.775977</a:t>
            </a:r>
          </a:p>
          <a:p>
            <a:r>
              <a:rPr sz="1200"/>
              <a:t>75%     1.373490</a:t>
            </a:r>
          </a:p>
          <a:p>
            <a:r>
              <a:rPr sz="1200"/>
              <a:t>80%     1.581492</a:t>
            </a:r>
          </a:p>
          <a:p>
            <a:r>
              <a:rPr sz="1200"/>
              <a:t>85%     1.875412</a:t>
            </a:r>
          </a:p>
          <a:p>
            <a:r>
              <a:rPr sz="1200"/>
              <a:t>90%     2.226585</a:t>
            </a:r>
          </a:p>
          <a:p>
            <a:r>
              <a:rPr sz="1200"/>
              <a:t>95%     2.851658</a:t>
            </a:r>
          </a:p>
          <a:p>
            <a:r>
              <a:rPr sz="1200"/>
              <a:t>99%     4.032131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DRIS_Mn</a:t>
            </a:r>
            <a:br/>
            <a:r>
              <a:t>Model: Neural Network</a:t>
            </a:r>
          </a:p>
        </p:txBody>
      </p:sp>
      <p:pic>
        <p:nvPicPr>
          <p:cNvPr id="3" name="Picture 2" descr="DRIS_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M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0.301607</a:t>
            </a:r>
          </a:p>
          <a:p>
            <a:r>
              <a:rPr sz="1200"/>
              <a:t>std     0.537303</a:t>
            </a:r>
          </a:p>
          <a:p>
            <a:r>
              <a:rPr sz="1200"/>
              <a:t>min     0.000082</a:t>
            </a:r>
          </a:p>
          <a:p>
            <a:r>
              <a:rPr sz="1200"/>
              <a:t>25%     0.083010</a:t>
            </a:r>
          </a:p>
          <a:p>
            <a:r>
              <a:rPr sz="1200"/>
              <a:t>50%     0.173386</a:t>
            </a:r>
          </a:p>
          <a:p>
            <a:r>
              <a:rPr sz="1200"/>
              <a:t>75%     0.285007</a:t>
            </a:r>
          </a:p>
          <a:p>
            <a:r>
              <a:rPr sz="1200"/>
              <a:t>80%     0.317609</a:t>
            </a:r>
          </a:p>
          <a:p>
            <a:r>
              <a:rPr sz="1200"/>
              <a:t>85%     0.366516</a:t>
            </a:r>
          </a:p>
          <a:p>
            <a:r>
              <a:rPr sz="1200"/>
              <a:t>90%     0.453975</a:t>
            </a:r>
          </a:p>
          <a:p>
            <a:r>
              <a:rPr sz="1200"/>
              <a:t>95%     0.711219</a:t>
            </a:r>
          </a:p>
          <a:p>
            <a:r>
              <a:rPr sz="1200"/>
              <a:t>99%     2.909428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DRIS_Zn</a:t>
            </a:r>
            <a:br/>
            <a:r>
              <a:t>Model: Neural Network</a:t>
            </a:r>
          </a:p>
        </p:txBody>
      </p:sp>
      <p:pic>
        <p:nvPicPr>
          <p:cNvPr id="3" name="Picture 2" descr="DRIS_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Z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Z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0.764715</a:t>
            </a:r>
          </a:p>
          <a:p>
            <a:r>
              <a:rPr sz="1200"/>
              <a:t>std     1.643160</a:t>
            </a:r>
          </a:p>
          <a:p>
            <a:r>
              <a:rPr sz="1200"/>
              <a:t>min     0.000058</a:t>
            </a:r>
          </a:p>
          <a:p>
            <a:r>
              <a:rPr sz="1200"/>
              <a:t>25%     0.145565</a:t>
            </a:r>
          </a:p>
          <a:p>
            <a:r>
              <a:rPr sz="1200"/>
              <a:t>50%     0.307459</a:t>
            </a:r>
          </a:p>
          <a:p>
            <a:r>
              <a:rPr sz="1200"/>
              <a:t>75%     0.546240</a:t>
            </a:r>
          </a:p>
          <a:p>
            <a:r>
              <a:rPr sz="1200"/>
              <a:t>80%     0.683274</a:t>
            </a:r>
          </a:p>
          <a:p>
            <a:r>
              <a:rPr sz="1200"/>
              <a:t>85%     0.962735</a:t>
            </a:r>
          </a:p>
          <a:p>
            <a:r>
              <a:rPr sz="1200"/>
              <a:t>90%     1.250630</a:t>
            </a:r>
          </a:p>
          <a:p>
            <a:r>
              <a:rPr sz="1200"/>
              <a:t>95%     3.178456</a:t>
            </a:r>
          </a:p>
          <a:p>
            <a:r>
              <a:rPr sz="1200"/>
              <a:t>99%     8.982011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K</a:t>
            </a:r>
            <a:br/>
            <a:r>
              <a:t>Model: Neural Network</a:t>
            </a:r>
          </a:p>
        </p:txBody>
      </p:sp>
      <p:pic>
        <p:nvPicPr>
          <p:cNvPr id="3" name="Picture 2" descr="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0.086014</a:t>
            </a:r>
          </a:p>
          <a:p>
            <a:r>
              <a:rPr sz="1200"/>
              <a:t>std     0.057864</a:t>
            </a:r>
          </a:p>
          <a:p>
            <a:r>
              <a:rPr sz="1200"/>
              <a:t>min     0.000004</a:t>
            </a:r>
          </a:p>
          <a:p>
            <a:r>
              <a:rPr sz="1200"/>
              <a:t>25%     0.047614</a:t>
            </a:r>
          </a:p>
          <a:p>
            <a:r>
              <a:rPr sz="1200"/>
              <a:t>50%     0.081560</a:t>
            </a:r>
          </a:p>
          <a:p>
            <a:r>
              <a:rPr sz="1200"/>
              <a:t>75%     0.107212</a:t>
            </a:r>
          </a:p>
          <a:p>
            <a:r>
              <a:rPr sz="1200"/>
              <a:t>80%     0.117417</a:t>
            </a:r>
          </a:p>
          <a:p>
            <a:r>
              <a:rPr sz="1200"/>
              <a:t>85%     0.136783</a:t>
            </a:r>
          </a:p>
          <a:p>
            <a:r>
              <a:rPr sz="1200"/>
              <a:t>90%     0.154115</a:t>
            </a:r>
          </a:p>
          <a:p>
            <a:r>
              <a:rPr sz="1200"/>
              <a:t>95%     0.213125</a:t>
            </a:r>
          </a:p>
          <a:p>
            <a:r>
              <a:rPr sz="1200"/>
              <a:t>99%     0.270866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IMS</a:t>
            </a:r>
            <a:br/>
            <a:r>
              <a:t>Model: Neural Network</a:t>
            </a:r>
          </a:p>
        </p:txBody>
      </p:sp>
      <p:pic>
        <p:nvPicPr>
          <p:cNvPr id="3" name="Picture 2" descr="I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IM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IM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1.170072</a:t>
            </a:r>
          </a:p>
          <a:p>
            <a:r>
              <a:rPr sz="1200"/>
              <a:t>std      2.442733</a:t>
            </a:r>
          </a:p>
          <a:p>
            <a:r>
              <a:rPr sz="1200"/>
              <a:t>min      0.000031</a:t>
            </a:r>
          </a:p>
          <a:p>
            <a:r>
              <a:rPr sz="1200"/>
              <a:t>25%      0.153811</a:t>
            </a:r>
          </a:p>
          <a:p>
            <a:r>
              <a:rPr sz="1200"/>
              <a:t>50%      0.284183</a:t>
            </a:r>
          </a:p>
          <a:p>
            <a:r>
              <a:rPr sz="1200"/>
              <a:t>75%      0.597628</a:t>
            </a:r>
          </a:p>
          <a:p>
            <a:r>
              <a:rPr sz="1200"/>
              <a:t>80%      0.861208</a:t>
            </a:r>
          </a:p>
          <a:p>
            <a:r>
              <a:rPr sz="1200"/>
              <a:t>85%      2.694041</a:t>
            </a:r>
          </a:p>
          <a:p>
            <a:r>
              <a:rPr sz="1200"/>
              <a:t>90%      3.312296</a:t>
            </a:r>
          </a:p>
          <a:p>
            <a:r>
              <a:rPr sz="1200"/>
              <a:t>95%      5.883181</a:t>
            </a:r>
          </a:p>
          <a:p>
            <a:r>
              <a:rPr sz="1200"/>
              <a:t>99%     15.246813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IBN</a:t>
            </a:r>
            <a:br/>
            <a:r>
              <a:t>Model: Neural Network</a:t>
            </a:r>
          </a:p>
        </p:txBody>
      </p:sp>
      <p:pic>
        <p:nvPicPr>
          <p:cNvPr id="3" name="Picture 2" descr="IB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IB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IB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0.533275</a:t>
            </a:r>
          </a:p>
          <a:p>
            <a:r>
              <a:rPr sz="1200"/>
              <a:t>std     1.790795</a:t>
            </a:r>
          </a:p>
          <a:p>
            <a:r>
              <a:rPr sz="1200"/>
              <a:t>min     0.000019</a:t>
            </a:r>
          </a:p>
          <a:p>
            <a:r>
              <a:rPr sz="1200"/>
              <a:t>25%     0.071289</a:t>
            </a:r>
          </a:p>
          <a:p>
            <a:r>
              <a:rPr sz="1200"/>
              <a:t>50%     0.142670</a:t>
            </a:r>
          </a:p>
          <a:p>
            <a:r>
              <a:rPr sz="1200"/>
              <a:t>75%     0.215623</a:t>
            </a:r>
          </a:p>
          <a:p>
            <a:r>
              <a:rPr sz="1200"/>
              <a:t>80%     0.239920</a:t>
            </a:r>
          </a:p>
          <a:p>
            <a:r>
              <a:rPr sz="1200"/>
              <a:t>85%     0.276605</a:t>
            </a:r>
          </a:p>
          <a:p>
            <a:r>
              <a:rPr sz="1200"/>
              <a:t>90%     0.345798</a:t>
            </a:r>
          </a:p>
          <a:p>
            <a:r>
              <a:rPr sz="1200"/>
              <a:t>95%     0.467977</a:t>
            </a:r>
          </a:p>
          <a:p>
            <a:r>
              <a:rPr sz="1200"/>
              <a:t>99%     9.288169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Ca</a:t>
            </a:r>
            <a:br/>
            <a:r>
              <a:t>Model: Neural Network</a:t>
            </a:r>
          </a:p>
        </p:txBody>
      </p:sp>
      <p:pic>
        <p:nvPicPr>
          <p:cNvPr id="3" name="Picture 2" descr="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4.409139e-02</a:t>
            </a:r>
          </a:p>
          <a:p>
            <a:r>
              <a:rPr sz="1200"/>
              <a:t>std     3.244591e-02</a:t>
            </a:r>
          </a:p>
          <a:p>
            <a:r>
              <a:rPr sz="1200"/>
              <a:t>min     1.994613e-07</a:t>
            </a:r>
          </a:p>
          <a:p>
            <a:r>
              <a:rPr sz="1200"/>
              <a:t>25%     1.752335e-02</a:t>
            </a:r>
          </a:p>
          <a:p>
            <a:r>
              <a:rPr sz="1200"/>
              <a:t>50%     3.694586e-02</a:t>
            </a:r>
          </a:p>
          <a:p>
            <a:r>
              <a:rPr sz="1200"/>
              <a:t>75%     6.640421e-02</a:t>
            </a:r>
          </a:p>
          <a:p>
            <a:r>
              <a:rPr sz="1200"/>
              <a:t>80%     7.431547e-02</a:t>
            </a:r>
          </a:p>
          <a:p>
            <a:r>
              <a:rPr sz="1200"/>
              <a:t>85%     8.397794e-02</a:t>
            </a:r>
          </a:p>
          <a:p>
            <a:r>
              <a:rPr sz="1200"/>
              <a:t>90%     9.326849e-02</a:t>
            </a:r>
          </a:p>
          <a:p>
            <a:r>
              <a:rPr sz="1200"/>
              <a:t>95%     1.051250e-01</a:t>
            </a:r>
          </a:p>
          <a:p>
            <a:r>
              <a:rPr sz="1200"/>
              <a:t>99%     1.252085e-01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Mg</a:t>
            </a:r>
            <a:br/>
            <a:r>
              <a:t>Model: Neural Network</a:t>
            </a:r>
          </a:p>
        </p:txBody>
      </p:sp>
      <p:pic>
        <p:nvPicPr>
          <p:cNvPr id="3" name="Picture 2" descr="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0.042231</a:t>
            </a:r>
          </a:p>
          <a:p>
            <a:r>
              <a:rPr sz="1200"/>
              <a:t>std     0.029385</a:t>
            </a:r>
          </a:p>
          <a:p>
            <a:r>
              <a:rPr sz="1200"/>
              <a:t>min     0.000006</a:t>
            </a:r>
          </a:p>
          <a:p>
            <a:r>
              <a:rPr sz="1200"/>
              <a:t>25%     0.019205</a:t>
            </a:r>
          </a:p>
          <a:p>
            <a:r>
              <a:rPr sz="1200"/>
              <a:t>50%     0.038976</a:t>
            </a:r>
          </a:p>
          <a:p>
            <a:r>
              <a:rPr sz="1200"/>
              <a:t>75%     0.059230</a:t>
            </a:r>
          </a:p>
          <a:p>
            <a:r>
              <a:rPr sz="1200"/>
              <a:t>80%     0.064363</a:t>
            </a:r>
          </a:p>
          <a:p>
            <a:r>
              <a:rPr sz="1200"/>
              <a:t>85%     0.070279</a:t>
            </a:r>
          </a:p>
          <a:p>
            <a:r>
              <a:rPr sz="1200"/>
              <a:t>90%     0.080243</a:t>
            </a:r>
          </a:p>
          <a:p>
            <a:r>
              <a:rPr sz="1200"/>
              <a:t>95%     0.096353</a:t>
            </a:r>
          </a:p>
          <a:p>
            <a:r>
              <a:rPr sz="1200"/>
              <a:t>99%     0.122641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</a:t>
            </a:r>
            <a:br/>
            <a:r>
              <a:t>Model: Neural Network</a:t>
            </a:r>
          </a:p>
        </p:txBody>
      </p:sp>
      <p:pic>
        <p:nvPicPr>
          <p:cNvPr id="3" name="Picture 2" descr="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0.055870</a:t>
            </a:r>
          </a:p>
          <a:p>
            <a:r>
              <a:rPr sz="1200"/>
              <a:t>std     0.041144</a:t>
            </a:r>
          </a:p>
          <a:p>
            <a:r>
              <a:rPr sz="1200"/>
              <a:t>min     0.000002</a:t>
            </a:r>
          </a:p>
          <a:p>
            <a:r>
              <a:rPr sz="1200"/>
              <a:t>25%     0.022885</a:t>
            </a:r>
          </a:p>
          <a:p>
            <a:r>
              <a:rPr sz="1200"/>
              <a:t>50%     0.045912</a:t>
            </a:r>
          </a:p>
          <a:p>
            <a:r>
              <a:rPr sz="1200"/>
              <a:t>75%     0.086340</a:t>
            </a:r>
          </a:p>
          <a:p>
            <a:r>
              <a:rPr sz="1200"/>
              <a:t>80%     0.097278</a:t>
            </a:r>
          </a:p>
          <a:p>
            <a:r>
              <a:rPr sz="1200"/>
              <a:t>85%     0.106378</a:t>
            </a:r>
          </a:p>
          <a:p>
            <a:r>
              <a:rPr sz="1200"/>
              <a:t>90%     0.116373</a:t>
            </a:r>
          </a:p>
          <a:p>
            <a:r>
              <a:rPr sz="1200"/>
              <a:t>95%     0.134401</a:t>
            </a:r>
          </a:p>
          <a:p>
            <a:r>
              <a:rPr sz="1200"/>
              <a:t>99%     0.154494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B</a:t>
            </a:r>
            <a:br/>
            <a:r>
              <a:t>Model: Neural Network</a:t>
            </a:r>
          </a:p>
        </p:txBody>
      </p:sp>
      <p:pic>
        <p:nvPicPr>
          <p:cNvPr id="3" name="Picture 2" descr="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0.060671</a:t>
            </a:r>
          </a:p>
          <a:p>
            <a:r>
              <a:rPr sz="1200"/>
              <a:t>std     0.043503</a:t>
            </a:r>
          </a:p>
          <a:p>
            <a:r>
              <a:rPr sz="1200"/>
              <a:t>min     0.000016</a:t>
            </a:r>
          </a:p>
          <a:p>
            <a:r>
              <a:rPr sz="1200"/>
              <a:t>25%     0.025348</a:t>
            </a:r>
          </a:p>
          <a:p>
            <a:r>
              <a:rPr sz="1200"/>
              <a:t>50%     0.053946</a:t>
            </a:r>
          </a:p>
          <a:p>
            <a:r>
              <a:rPr sz="1200"/>
              <a:t>75%     0.089444</a:t>
            </a:r>
          </a:p>
          <a:p>
            <a:r>
              <a:rPr sz="1200"/>
              <a:t>80%     0.100008</a:t>
            </a:r>
          </a:p>
          <a:p>
            <a:r>
              <a:rPr sz="1200"/>
              <a:t>85%     0.110287</a:t>
            </a:r>
          </a:p>
          <a:p>
            <a:r>
              <a:rPr sz="1200"/>
              <a:t>90%     0.120836</a:t>
            </a:r>
          </a:p>
          <a:p>
            <a:r>
              <a:rPr sz="1200"/>
              <a:t>95%     0.138021</a:t>
            </a:r>
          </a:p>
          <a:p>
            <a:r>
              <a:rPr sz="1200"/>
              <a:t>99%     0.185492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Cu</a:t>
            </a:r>
            <a:br/>
            <a:r>
              <a:t>Model: Neural Network</a:t>
            </a:r>
          </a:p>
        </p:txBody>
      </p:sp>
      <p:pic>
        <p:nvPicPr>
          <p:cNvPr id="3" name="Picture 2" descr="C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C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C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0.094836</a:t>
            </a:r>
          </a:p>
          <a:p>
            <a:r>
              <a:rPr sz="1200"/>
              <a:t>std     0.079077</a:t>
            </a:r>
          </a:p>
          <a:p>
            <a:r>
              <a:rPr sz="1200"/>
              <a:t>min     0.000020</a:t>
            </a:r>
          </a:p>
          <a:p>
            <a:r>
              <a:rPr sz="1200"/>
              <a:t>25%     0.033600</a:t>
            </a:r>
          </a:p>
          <a:p>
            <a:r>
              <a:rPr sz="1200"/>
              <a:t>50%     0.068147</a:t>
            </a:r>
          </a:p>
          <a:p>
            <a:r>
              <a:rPr sz="1200"/>
              <a:t>75%     0.142716</a:t>
            </a:r>
          </a:p>
          <a:p>
            <a:r>
              <a:rPr sz="1200"/>
              <a:t>80%     0.171238</a:t>
            </a:r>
          </a:p>
          <a:p>
            <a:r>
              <a:rPr sz="1200"/>
              <a:t>85%     0.193474</a:t>
            </a:r>
          </a:p>
          <a:p>
            <a:r>
              <a:rPr sz="1200"/>
              <a:t>90%     0.230732</a:t>
            </a:r>
          </a:p>
          <a:p>
            <a:r>
              <a:rPr sz="1200"/>
              <a:t>95%     0.253991</a:t>
            </a:r>
          </a:p>
          <a:p>
            <a:r>
              <a:rPr sz="1200"/>
              <a:t>99%     0.291596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Fe</a:t>
            </a:r>
            <a:br/>
            <a:r>
              <a:t>Model: Neural Network</a:t>
            </a:r>
          </a:p>
        </p:txBody>
      </p:sp>
      <p:pic>
        <p:nvPicPr>
          <p:cNvPr id="3" name="Picture 2" descr="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F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0.335606</a:t>
            </a:r>
          </a:p>
          <a:p>
            <a:r>
              <a:rPr sz="1200"/>
              <a:t>std     0.226033</a:t>
            </a:r>
          </a:p>
          <a:p>
            <a:r>
              <a:rPr sz="1200"/>
              <a:t>min     0.000020</a:t>
            </a:r>
          </a:p>
          <a:p>
            <a:r>
              <a:rPr sz="1200"/>
              <a:t>25%     0.150840</a:t>
            </a:r>
          </a:p>
          <a:p>
            <a:r>
              <a:rPr sz="1200"/>
              <a:t>50%     0.310799</a:t>
            </a:r>
          </a:p>
          <a:p>
            <a:r>
              <a:rPr sz="1200"/>
              <a:t>75%     0.472520</a:t>
            </a:r>
          </a:p>
          <a:p>
            <a:r>
              <a:rPr sz="1200"/>
              <a:t>80%     0.520007</a:t>
            </a:r>
          </a:p>
          <a:p>
            <a:r>
              <a:rPr sz="1200"/>
              <a:t>85%     0.581691</a:t>
            </a:r>
          </a:p>
          <a:p>
            <a:r>
              <a:rPr sz="1200"/>
              <a:t>90%     0.632845</a:t>
            </a:r>
          </a:p>
          <a:p>
            <a:r>
              <a:rPr sz="1200"/>
              <a:t>95%     0.736311</a:t>
            </a:r>
          </a:p>
          <a:p>
            <a:r>
              <a:rPr sz="1200"/>
              <a:t>99%     0.971383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